
<file path=[Content_Types].xml><?xml version="1.0" encoding="utf-8"?>
<Types xmlns="http://schemas.openxmlformats.org/package/2006/content-types">
  <Default ContentType="image/jpeg" Extension="jpg"/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1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6.xml"/>
  <Override ContentType="application/vnd.openxmlformats-officedocument.presentationml.slide+xml" PartName="/ppt/slides/slide21.xml"/>
  <Override ContentType="application/vnd.openxmlformats-officedocument.presentationml.slide+xml" PartName="/ppt/slides/slide2.xml"/>
  <Override ContentType="application/vnd.openxmlformats-officedocument.presentationml.slide+xml" PartName="/ppt/slides/slide26.xml"/>
  <Override ContentType="application/vnd.openxmlformats-officedocument.presentationml.slide+xml" PartName="/ppt/slides/slide25.xml"/>
  <Override ContentType="application/vnd.openxmlformats-officedocument.presentationml.slide+xml" PartName="/ppt/slides/slide6.xml"/>
  <Override ContentType="application/vnd.openxmlformats-officedocument.presentationml.slide+xml" PartName="/ppt/slides/slide3.xml"/>
  <Override ContentType="application/vnd.openxmlformats-officedocument.presentationml.slide+xml" PartName="/ppt/slides/slide33.xml"/>
  <Override ContentType="application/vnd.openxmlformats-officedocument.presentationml.slide+xml" PartName="/ppt/slides/slide17.xml"/>
  <Override ContentType="application/vnd.openxmlformats-officedocument.presentationml.slide+xml" PartName="/ppt/slides/slide24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0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29.xml"/>
  <Override ContentType="application/vnd.openxmlformats-officedocument.presentationml.slide+xml" PartName="/ppt/slides/slide9.xml"/>
  <Override ContentType="application/vnd.openxmlformats-officedocument.presentationml.slide+xml" PartName="/ppt/slides/slide18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30.xml"/>
  <Override ContentType="application/vnd.openxmlformats-officedocument.presentationml.slide+xml" PartName="/ppt/slides/slide8.xml"/>
  <Override ContentType="application/vnd.openxmlformats-officedocument.presentationml.slide+xml" PartName="/ppt/slides/slide27.xml"/>
  <Override ContentType="application/vnd.openxmlformats-officedocument.presentationml.slide+xml" PartName="/ppt/slides/slide19.xml"/>
  <Override ContentType="application/vnd.openxmlformats-officedocument.presentationml.slide+xml" PartName="/ppt/slides/slide28.xml"/>
  <Override ContentType="application/vnd.openxmlformats-officedocument.presentationml.slide+xml" PartName="/ppt/slides/slide4.xml"/>
  <Override ContentType="application/vnd.openxmlformats-officedocument.presentationml.slide+xml" PartName="/ppt/slides/slide14.xml"/>
  <Override ContentType="application/vnd.openxmlformats-officedocument.presentationml.slide+xml" PartName="/ppt/slides/slide5.xml"/>
  <Override ContentType="application/vnd.openxmlformats-officedocument.presentationml.slide+xml" PartName="/ppt/slides/slide22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08A322D5-5A53-4719-ACDC-E28E81A312C0}">
  <a:tblStyle styleId="{08A322D5-5A53-4719-ACDC-E28E81A312C0}" styleName="Table_0">
    <a:wholeTbl>
      <a:tcStyle>
        <a:tcBdr>
          <a:left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19" Type="http://schemas.openxmlformats.org/officeDocument/2006/relationships/slide" Target="slides/slide14.xml"/><Relationship Id="rId36" Type="http://schemas.openxmlformats.org/officeDocument/2006/relationships/slide" Target="slides/slide31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12" Type="http://schemas.openxmlformats.org/officeDocument/2006/relationships/slide" Target="slides/slide7.xml"/><Relationship Id="rId31" Type="http://schemas.openxmlformats.org/officeDocument/2006/relationships/slide" Target="slides/slide26.xml"/><Relationship Id="rId13" Type="http://schemas.openxmlformats.org/officeDocument/2006/relationships/slide" Target="slides/slide8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29" Type="http://schemas.openxmlformats.org/officeDocument/2006/relationships/slide" Target="slides/slide2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" Type="http://schemas.openxmlformats.org/officeDocument/2006/relationships/presProps" Target="presProps.xml"/><Relationship Id="rId21" Type="http://schemas.openxmlformats.org/officeDocument/2006/relationships/slide" Target="slides/slide16.xml"/><Relationship Id="rId1" Type="http://schemas.openxmlformats.org/officeDocument/2006/relationships/theme" Target="theme/theme3.xml"/><Relationship Id="rId22" Type="http://schemas.openxmlformats.org/officeDocument/2006/relationships/slide" Target="slides/slide17.xml"/><Relationship Id="rId4" Type="http://schemas.openxmlformats.org/officeDocument/2006/relationships/slideMaster" Target="slideMasters/slideMaster1.xml"/><Relationship Id="rId23" Type="http://schemas.openxmlformats.org/officeDocument/2006/relationships/slide" Target="slides/slide18.xml"/><Relationship Id="rId3" Type="http://schemas.openxmlformats.org/officeDocument/2006/relationships/tableStyles" Target="tableStyles.xml"/><Relationship Id="rId24" Type="http://schemas.openxmlformats.org/officeDocument/2006/relationships/slide" Target="slides/slide19.xml"/><Relationship Id="rId20" Type="http://schemas.openxmlformats.org/officeDocument/2006/relationships/slide" Target="slides/slide15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g>
</file>

<file path=ppt/media/image21.jpg>
</file>

<file path=ppt/media/image22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Shape 26"/>
          <p:cNvGrpSpPr/>
          <p:nvPr/>
        </p:nvGrpSpPr>
        <p:grpSpPr>
          <a:xfrm flipH="1" rot="10800000">
            <a:off x="0" y="-534"/>
            <a:ext cx="9162288" cy="3086303"/>
            <a:chOff x="-7937" y="4255637"/>
            <a:chExt cx="9144000" cy="2606675"/>
          </a:xfrm>
        </p:grpSpPr>
        <p:sp>
          <p:nvSpPr>
            <p:cNvPr id="27" name="Shape 27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Shape 58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SzPct val="100000"/>
              <a:buNone/>
              <a:defRPr i="1" sz="2400"/>
            </a:lvl1pPr>
            <a:lvl2pPr algn="ctr">
              <a:spcBef>
                <a:spcPts val="0"/>
              </a:spcBef>
              <a:buNone/>
              <a:defRPr i="1"/>
            </a:lvl2pPr>
            <a:lvl3pPr algn="ctr">
              <a:spcBef>
                <a:spcPts val="0"/>
              </a:spcBef>
              <a:buNone/>
              <a:defRPr i="1"/>
            </a:lvl3pPr>
            <a:lvl4pPr algn="ctr">
              <a:spcBef>
                <a:spcPts val="0"/>
              </a:spcBef>
              <a:buSzPct val="100000"/>
              <a:buNone/>
              <a:defRPr i="1" sz="2400"/>
            </a:lvl4pPr>
            <a:lvl5pPr algn="ctr">
              <a:spcBef>
                <a:spcPts val="0"/>
              </a:spcBef>
              <a:buSzPct val="100000"/>
              <a:buNone/>
              <a:defRPr i="1" sz="2400"/>
            </a:lvl5pPr>
            <a:lvl6pPr algn="ctr">
              <a:spcBef>
                <a:spcPts val="0"/>
              </a:spcBef>
              <a:buSzPct val="100000"/>
              <a:buNone/>
              <a:defRPr i="1" sz="2400"/>
            </a:lvl6pPr>
            <a:lvl7pPr algn="ctr">
              <a:spcBef>
                <a:spcPts val="0"/>
              </a:spcBef>
              <a:buSzPct val="100000"/>
              <a:buNone/>
              <a:defRPr i="1" sz="2400"/>
            </a:lvl7pPr>
            <a:lvl8pPr algn="ctr">
              <a:spcBef>
                <a:spcPts val="0"/>
              </a:spcBef>
              <a:buSzPct val="100000"/>
              <a:buNone/>
              <a:defRPr i="1" sz="2400"/>
            </a:lvl8pPr>
            <a:lvl9pPr algn="ctr">
              <a:spcBef>
                <a:spcPts val="0"/>
              </a:spcBef>
              <a:buSzPct val="100000"/>
              <a:buNone/>
              <a:defRPr i="1" sz="24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457200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645148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0" y="4082016"/>
            <a:ext cx="9162288" cy="1073168"/>
            <a:chOff x="-7937" y="4255637"/>
            <a:chExt cx="9144000" cy="2606675"/>
          </a:xfrm>
        </p:grpSpPr>
        <p:sp>
          <p:nvSpPr>
            <p:cNvPr id="75" name="Shape 75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Shape 10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i="1" sz="2400">
                <a:solidFill>
                  <a:schemeClr val="lt2"/>
                </a:solidFill>
              </a:defRPr>
            </a:lvl1pPr>
          </a:lstStyle>
          <a:p/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2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hape 5"/>
          <p:cNvGrpSpPr/>
          <p:nvPr/>
        </p:nvGrpSpPr>
        <p:grpSpPr>
          <a:xfrm>
            <a:off x="0" y="0"/>
            <a:ext cx="9159875" cy="5148512"/>
            <a:chOff x="0" y="0"/>
            <a:chExt cx="5770" cy="4324"/>
          </a:xfrm>
        </p:grpSpPr>
        <p:sp>
          <p:nvSpPr>
            <p:cNvPr id="6" name="Shape 6"/>
            <p:cNvSpPr/>
            <p:nvPr/>
          </p:nvSpPr>
          <p:spPr>
            <a:xfrm>
              <a:off x="69" y="91"/>
              <a:ext cx="5700" cy="41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" name="Shape 7"/>
            <p:cNvSpPr/>
            <p:nvPr/>
          </p:nvSpPr>
          <p:spPr>
            <a:xfrm>
              <a:off x="0" y="0"/>
              <a:ext cx="5760" cy="4324"/>
            </a:xfrm>
            <a:custGeom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" name="Shape 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9" name="Shape 9"/>
            <p:cNvSpPr/>
            <p:nvPr/>
          </p:nvSpPr>
          <p:spPr>
            <a:xfrm>
              <a:off x="5470525" y="609600"/>
              <a:ext cx="654050" cy="314325"/>
            </a:xfrm>
            <a:custGeom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5959475" y="717550"/>
              <a:ext cx="225425" cy="95250"/>
            </a:xfrm>
            <a:custGeom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4775200" y="2952750"/>
              <a:ext cx="60325" cy="15875"/>
            </a:xfrm>
            <a:custGeom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6705600" y="622300"/>
              <a:ext cx="1600200" cy="771525"/>
            </a:xfrm>
            <a:custGeom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6604000" y="2200275"/>
              <a:ext cx="200025" cy="15875"/>
            </a:xfrm>
            <a:custGeom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6530975" y="2206625"/>
              <a:ext cx="228600" cy="53975"/>
            </a:xfrm>
            <a:custGeom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6200775" y="2482850"/>
              <a:ext cx="444500" cy="66675"/>
            </a:xfrm>
            <a:custGeom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6610350" y="2260600"/>
              <a:ext cx="107950" cy="19050"/>
            </a:xfrm>
            <a:custGeom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6880225" y="2025650"/>
              <a:ext cx="180975" cy="95250"/>
            </a:xfrm>
            <a:custGeom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6581775" y="1924050"/>
              <a:ext cx="533400" cy="104775"/>
            </a:xfrm>
            <a:custGeom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6661150" y="1730375"/>
              <a:ext cx="815975" cy="257175"/>
            </a:xfrm>
            <a:custGeom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3733800" y="3667125"/>
              <a:ext cx="139700" cy="31750"/>
            </a:xfrm>
            <a:custGeom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3175" y="812800"/>
              <a:ext cx="6886575" cy="3584575"/>
            </a:xfrm>
            <a:custGeom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Shape 2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buFont typeface="Georgia"/>
              <a:defRPr sz="3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6.png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2.png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1.jpg"/></Relationships>
</file>

<file path=ppt/slides/_rels/slide2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Relationship Id="rId3" Type="http://schemas.openxmlformats.org/officeDocument/2006/relationships/image" Target="../media/image22.jpg"/></Relationships>
</file>

<file path=ppt/slides/_rels/slide2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1.png"/></Relationships>
</file>

<file path=ppt/slides/_rels/slide3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8.png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5.png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7.png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4.png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9.png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DeepskyLog 5.0</a:t>
            </a:r>
          </a:p>
        </p:txBody>
      </p:sp>
      <p:sp>
        <p:nvSpPr>
          <p:cNvPr id="112" name="Shape 11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What to expect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4543412"/>
            <a:ext cx="6010275" cy="60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External libraries</a:t>
            </a:r>
          </a:p>
        </p:txBody>
      </p:sp>
      <p:graphicFrame>
        <p:nvGraphicFramePr>
          <p:cNvPr id="181" name="Shape 181"/>
          <p:cNvGraphicFramePr/>
          <p:nvPr/>
        </p:nvGraphicFramePr>
        <p:xfrm>
          <a:off x="919650" y="1297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{08A322D5-5A53-4719-ACDC-E28E81A312C0}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jQuery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1.11.2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jQuery-ui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1.11.4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Bootstrap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3.3.2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bootstrap-tour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0.10.1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tablesorter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2.18.4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lightbox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2.7.1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rtl="0"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Highcharts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rtl="0"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4.0.4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DeepskyLog Stars</a:t>
            </a:r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Gamification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Automatic message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Deepsky and comets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Descriptions and drawings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Shape 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Shape 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Use real emailaddress</a:t>
            </a:r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Send message to real email address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Layout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Bootstrap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Responsive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Easy to use framework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TableSorter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Sorting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Sorting on multiple columns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Movable columns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Database access</a:t>
            </a:r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Old mysql methods: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deprecated since php 5.5.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no longer developed since 2006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Migration to PDO_mysql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Picture of observers</a:t>
            </a:r>
          </a:p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In detail of observation.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In messages.</a:t>
            </a:r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Shape 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Shape 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Logo</a:t>
            </a:r>
          </a:p>
        </p:txBody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37" name="Shape 2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3975"/>
            <a:ext cx="9143999" cy="304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/>
              <a:t>New Logo</a:t>
            </a:r>
          </a:p>
        </p:txBody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800" y="1162700"/>
            <a:ext cx="3980800" cy="398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Shape 2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2200" y="1162700"/>
            <a:ext cx="3980800" cy="39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entry page</a:t>
            </a:r>
          </a:p>
        </p:txBody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Needs new logo</a:t>
            </a:r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Add locations</a:t>
            </a:r>
          </a:p>
        </p:txBody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Still todo: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Adapt location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Show locations on map, together with all other locations.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Write script to adapt the old locations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Import/export using OAL should use the elevation.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Shape 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152"/>
            <a:ext cx="9144000" cy="4989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Status deepskylog.se</a:t>
            </a:r>
          </a:p>
        </p:txBody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Person who would help with translation does not respond.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Contact person in Sweden will try to find someone else from the SAAF.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Most persons in Sweden speak English very well.</a:t>
            </a:r>
          </a:p>
        </p:txBody>
      </p:sp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Questions</a:t>
            </a:r>
          </a:p>
        </p:txBody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Database &gt; 5 gigabyte, mostly in logging table</a:t>
            </a:r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TODO</a:t>
            </a:r>
          </a:p>
        </p:txBody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Only show part of the tables.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Finish new entry page.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Test, test, test!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325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ketched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